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8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8D2D5-1FD9-4FF4-AD65-F7DB0A3D774E}" v="1599" dt="2023-02-02T03:16:05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Manual For </a:t>
            </a:r>
            <a:r>
              <a:rPr lang="en-US" dirty="0" err="1">
                <a:cs typeface="Calibri Light"/>
              </a:rPr>
              <a:t>RasterMI</a:t>
            </a:r>
            <a:r>
              <a:rPr lang="en-US" dirty="0">
                <a:cs typeface="Calibri Light"/>
              </a:rPr>
              <a:t> Plugin 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2736-7BA5-AEAE-851A-ED986C9D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One class classification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8BC042-A721-5389-32B8-C9642C241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013" t="7847" r="4129" b="19058"/>
          <a:stretch/>
        </p:blipFill>
        <p:spPr>
          <a:xfrm>
            <a:off x="4967173" y="1659548"/>
            <a:ext cx="5709828" cy="4831603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EB10BD4-3561-9372-000E-3C7BE9C844F8}"/>
              </a:ext>
            </a:extLst>
          </p:cNvPr>
          <p:cNvSpPr/>
          <p:nvPr/>
        </p:nvSpPr>
        <p:spPr>
          <a:xfrm rot="2760000">
            <a:off x="6252969" y="1392464"/>
            <a:ext cx="1182077" cy="381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Step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31AEF22F-E00E-A235-7E19-A7F2A128544A}"/>
              </a:ext>
            </a:extLst>
          </p:cNvPr>
          <p:cNvSpPr/>
          <p:nvPr/>
        </p:nvSpPr>
        <p:spPr>
          <a:xfrm rot="21480000">
            <a:off x="9556261" y="2501899"/>
            <a:ext cx="1162538" cy="322384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Step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3678EEE-E48C-19C0-E8CD-DF211C98CDD3}"/>
              </a:ext>
            </a:extLst>
          </p:cNvPr>
          <p:cNvSpPr/>
          <p:nvPr/>
        </p:nvSpPr>
        <p:spPr>
          <a:xfrm rot="21480000">
            <a:off x="9554389" y="3024818"/>
            <a:ext cx="1162537" cy="38099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Step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E9FA919-B6B7-B591-0DF4-2637D8255ED0}"/>
              </a:ext>
            </a:extLst>
          </p:cNvPr>
          <p:cNvSpPr/>
          <p:nvPr/>
        </p:nvSpPr>
        <p:spPr>
          <a:xfrm>
            <a:off x="9554389" y="3630510"/>
            <a:ext cx="1162537" cy="38099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Step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4658750-F841-0F6D-02F5-0FAF5156B365}"/>
              </a:ext>
            </a:extLst>
          </p:cNvPr>
          <p:cNvSpPr/>
          <p:nvPr/>
        </p:nvSpPr>
        <p:spPr>
          <a:xfrm>
            <a:off x="8450465" y="4236202"/>
            <a:ext cx="1162537" cy="38099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Step 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4CDFC27C-57C0-AE1F-C473-0BE5F8C41B32}"/>
              </a:ext>
            </a:extLst>
          </p:cNvPr>
          <p:cNvSpPr/>
          <p:nvPr/>
        </p:nvSpPr>
        <p:spPr>
          <a:xfrm>
            <a:off x="7278158" y="4773510"/>
            <a:ext cx="1162537" cy="38099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Step 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4340B973-D188-0093-1BB6-7336F5E909A7}"/>
              </a:ext>
            </a:extLst>
          </p:cNvPr>
          <p:cNvSpPr/>
          <p:nvPr/>
        </p:nvSpPr>
        <p:spPr>
          <a:xfrm>
            <a:off x="7033927" y="5271740"/>
            <a:ext cx="1162537" cy="38099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Step 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BCD1D-5152-B475-DFCF-5F6E4914D9CD}"/>
              </a:ext>
            </a:extLst>
          </p:cNvPr>
          <p:cNvSpPr txBox="1"/>
          <p:nvPr/>
        </p:nvSpPr>
        <p:spPr>
          <a:xfrm>
            <a:off x="108438" y="1582615"/>
            <a:ext cx="498914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Step 1 : Click on </a:t>
            </a:r>
            <a:r>
              <a:rPr lang="en-US" dirty="0" err="1">
                <a:cs typeface="Calibri"/>
              </a:rPr>
              <a:t>oneClassClassification</a:t>
            </a:r>
            <a:r>
              <a:rPr lang="en-US" dirty="0">
                <a:cs typeface="Calibri"/>
              </a:rPr>
              <a:t> Tab.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Step 2 : Select input File.(Previously saved pixel selection file)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3 : Click on Get Layers and select the layer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4 : Click on Browse Button and select the output File path and enter output File Name.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5 : Select Algorithm(Recommended :</a:t>
            </a:r>
            <a:r>
              <a:rPr lang="en-US" dirty="0" err="1">
                <a:cs typeface="Calibri"/>
              </a:rPr>
              <a:t>FuzzyTSC</a:t>
            </a:r>
            <a:r>
              <a:rPr lang="en-US" dirty="0">
                <a:cs typeface="Calibri"/>
              </a:rPr>
              <a:t>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6 : Select number of Top K Sample required.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7 : Click on submit to start the process. </a:t>
            </a:r>
          </a:p>
        </p:txBody>
      </p:sp>
    </p:spTree>
    <p:extLst>
      <p:ext uri="{BB962C8B-B14F-4D97-AF65-F5344CB8AC3E}">
        <p14:creationId xmlns:p14="http://schemas.microsoft.com/office/powerpoint/2010/main" val="4293788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CF31-B89C-EF90-3D10-4EA7567E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Pixel Selection</a:t>
            </a:r>
            <a:endParaRPr lang="en-US" dirty="0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5A2D150D-BBB8-45B4-2A6C-463EE5379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561" y="1581394"/>
            <a:ext cx="8070725" cy="4507646"/>
          </a:xfr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2986B77-F3D3-C8F8-008D-E7201E1F9653}"/>
              </a:ext>
            </a:extLst>
          </p:cNvPr>
          <p:cNvSpPr/>
          <p:nvPr/>
        </p:nvSpPr>
        <p:spPr>
          <a:xfrm>
            <a:off x="1645139" y="4122615"/>
            <a:ext cx="1260230" cy="351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6EA86-A54B-6018-E0C0-3EA01E8BE77B}"/>
              </a:ext>
            </a:extLst>
          </p:cNvPr>
          <p:cNvSpPr txBox="1"/>
          <p:nvPr/>
        </p:nvSpPr>
        <p:spPr>
          <a:xfrm>
            <a:off x="1280746" y="2507762"/>
            <a:ext cx="16177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Step 1 : Load layers into QGIS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4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6FEB-7190-5B47-49E8-905E77B0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Pixel Selection 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E500142-C86D-8665-A77F-12DB4282B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1" r="-222" b="65695"/>
          <a:stretch/>
        </p:blipFill>
        <p:spPr>
          <a:xfrm>
            <a:off x="861860" y="1942856"/>
            <a:ext cx="9882140" cy="3231718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5204E50-D1B6-B33F-B540-06F141FAE7B8}"/>
              </a:ext>
            </a:extLst>
          </p:cNvPr>
          <p:cNvSpPr/>
          <p:nvPr/>
        </p:nvSpPr>
        <p:spPr>
          <a:xfrm>
            <a:off x="8950568" y="2085730"/>
            <a:ext cx="361462" cy="3614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9E0044E-3FCF-4A67-320D-12DCF9E5871C}"/>
              </a:ext>
            </a:extLst>
          </p:cNvPr>
          <p:cNvSpPr/>
          <p:nvPr/>
        </p:nvSpPr>
        <p:spPr>
          <a:xfrm>
            <a:off x="7323992" y="2085730"/>
            <a:ext cx="1631461" cy="41030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5EC2A-07DE-B602-0EE3-028D37176B10}"/>
              </a:ext>
            </a:extLst>
          </p:cNvPr>
          <p:cNvSpPr txBox="1"/>
          <p:nvPr/>
        </p:nvSpPr>
        <p:spPr>
          <a:xfrm>
            <a:off x="6110653" y="2813538"/>
            <a:ext cx="3147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Step 2 : Select Plugin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0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D5D1-DFF3-75D8-59F1-D5672CA1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Pixel Selection 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27B7753-0A2C-E9FF-4F82-2F15FF522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91" t="15419" r="2714" b="11527"/>
          <a:stretch/>
        </p:blipFill>
        <p:spPr>
          <a:xfrm>
            <a:off x="4500273" y="1501311"/>
            <a:ext cx="6526520" cy="4766286"/>
          </a:xfr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B4AE3F8-9EC2-C414-4D2A-D711A184D9E1}"/>
              </a:ext>
            </a:extLst>
          </p:cNvPr>
          <p:cNvSpPr/>
          <p:nvPr/>
        </p:nvSpPr>
        <p:spPr>
          <a:xfrm>
            <a:off x="4175369" y="1783861"/>
            <a:ext cx="1201615" cy="3712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Step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48D8-DA84-1595-9D68-F6ACA068648A}"/>
              </a:ext>
            </a:extLst>
          </p:cNvPr>
          <p:cNvSpPr txBox="1"/>
          <p:nvPr/>
        </p:nvSpPr>
        <p:spPr>
          <a:xfrm>
            <a:off x="432776" y="2156069"/>
            <a:ext cx="41001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Step 3 :  Select Pixel Selection Tab </a:t>
            </a:r>
          </a:p>
        </p:txBody>
      </p:sp>
    </p:spTree>
    <p:extLst>
      <p:ext uri="{BB962C8B-B14F-4D97-AF65-F5344CB8AC3E}">
        <p14:creationId xmlns:p14="http://schemas.microsoft.com/office/powerpoint/2010/main" val="220682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AA15-4FA3-5221-D1F4-E6D760C5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Pixel Selection </a:t>
            </a:r>
            <a:endParaRPr lang="en-US" dirty="0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C868164-3EF5-6FA8-155A-CBF6BDEBC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211" t="19955" r="156" b="8520"/>
          <a:stretch/>
        </p:blipFill>
        <p:spPr>
          <a:xfrm>
            <a:off x="4422407" y="1190624"/>
            <a:ext cx="6709105" cy="5173593"/>
          </a:xfrm>
        </p:spPr>
      </p:pic>
      <p:sp>
        <p:nvSpPr>
          <p:cNvPr id="18" name="Arrow: Left 17">
            <a:extLst>
              <a:ext uri="{FF2B5EF4-FFF2-40B4-BE49-F238E27FC236}">
                <a16:creationId xmlns:a16="http://schemas.microsoft.com/office/drawing/2014/main" id="{47B7DAC3-2AE5-3761-140F-83C5B8F59255}"/>
              </a:ext>
            </a:extLst>
          </p:cNvPr>
          <p:cNvSpPr/>
          <p:nvPr/>
        </p:nvSpPr>
        <p:spPr>
          <a:xfrm>
            <a:off x="10230338" y="1974361"/>
            <a:ext cx="1162538" cy="322384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Step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5C3F56EE-B66F-22CE-D8FC-665CDFDBBA22}"/>
              </a:ext>
            </a:extLst>
          </p:cNvPr>
          <p:cNvSpPr/>
          <p:nvPr/>
        </p:nvSpPr>
        <p:spPr>
          <a:xfrm>
            <a:off x="10230338" y="2531207"/>
            <a:ext cx="1162538" cy="322384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Step 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B1654-EB69-40BB-2518-17AD59ED510A}"/>
              </a:ext>
            </a:extLst>
          </p:cNvPr>
          <p:cNvSpPr txBox="1"/>
          <p:nvPr/>
        </p:nvSpPr>
        <p:spPr>
          <a:xfrm>
            <a:off x="448407" y="1828800"/>
            <a:ext cx="386861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Step 4 : Click on Get Layers Buttons and select the layer from the drop down box.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5 : Click on browse button and select output file path and enter file name.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42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104-114D-1D06-C7A7-2BCE9807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3DAA0213-F7E6-C43D-6118-A44B56F32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9" r="2243" b="14710"/>
          <a:stretch/>
        </p:blipFill>
        <p:spPr>
          <a:xfrm>
            <a:off x="516685" y="194165"/>
            <a:ext cx="11069256" cy="4897476"/>
          </a:xfr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C599000-ABF4-ACF0-1586-69020723BE4A}"/>
              </a:ext>
            </a:extLst>
          </p:cNvPr>
          <p:cNvSpPr/>
          <p:nvPr/>
        </p:nvSpPr>
        <p:spPr>
          <a:xfrm rot="3900000">
            <a:off x="50718" y="667439"/>
            <a:ext cx="888999" cy="3419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Step 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2C31598-924D-CDBE-FA7A-DCC95E52E5C5}"/>
              </a:ext>
            </a:extLst>
          </p:cNvPr>
          <p:cNvSpPr/>
          <p:nvPr/>
        </p:nvSpPr>
        <p:spPr>
          <a:xfrm rot="1320000">
            <a:off x="6568831" y="2262553"/>
            <a:ext cx="1152769" cy="35169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Step 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B6B01E-CE29-E63E-12BF-C6589BE842B9}"/>
              </a:ext>
            </a:extLst>
          </p:cNvPr>
          <p:cNvSpPr/>
          <p:nvPr/>
        </p:nvSpPr>
        <p:spPr>
          <a:xfrm>
            <a:off x="5611445" y="3571630"/>
            <a:ext cx="1152769" cy="35169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Step 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7D20070-CAA1-FC8B-C742-3DEC4B721437}"/>
              </a:ext>
            </a:extLst>
          </p:cNvPr>
          <p:cNvSpPr/>
          <p:nvPr/>
        </p:nvSpPr>
        <p:spPr>
          <a:xfrm>
            <a:off x="7535984" y="4069860"/>
            <a:ext cx="1152769" cy="35169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Step 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5CA0E1-156D-7E34-8745-58ABCBAD31BD}"/>
              </a:ext>
            </a:extLst>
          </p:cNvPr>
          <p:cNvSpPr txBox="1"/>
          <p:nvPr/>
        </p:nvSpPr>
        <p:spPr>
          <a:xfrm>
            <a:off x="659423" y="5345723"/>
            <a:ext cx="1138603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Step 6 : Click on the layer to get points. X and Y coordinates of the point appear in the drop down box. </a:t>
            </a:r>
          </a:p>
          <a:p>
            <a:r>
              <a:rPr lang="en-US" sz="1600" dirty="0">
                <a:cs typeface="Calibri"/>
              </a:rPr>
              <a:t>Step7: Add any note for the selected point if needed. </a:t>
            </a:r>
          </a:p>
          <a:p>
            <a:r>
              <a:rPr lang="en-US" sz="1600" dirty="0">
                <a:cs typeface="Calibri"/>
              </a:rPr>
              <a:t>Step 8 :To delete 1 pixel select pixel from drop down box and click on Delete Pixels Button. To delete </a:t>
            </a:r>
            <a:r>
              <a:rPr lang="en-US" sz="1600" dirty="0" err="1">
                <a:cs typeface="Calibri"/>
              </a:rPr>
              <a:t>arange</a:t>
            </a:r>
            <a:r>
              <a:rPr lang="en-US" sz="1600" dirty="0">
                <a:cs typeface="Calibri"/>
              </a:rPr>
              <a:t> of pixels specify numbers in the provided boxes. (Example above : Delete pixels  from 3 to 6)</a:t>
            </a:r>
          </a:p>
          <a:p>
            <a:r>
              <a:rPr lang="en-US" sz="1600" dirty="0">
                <a:cs typeface="Calibri"/>
              </a:rPr>
              <a:t>Step 9: After completing selection of all pixels click on Save File Button. </a:t>
            </a:r>
          </a:p>
        </p:txBody>
      </p:sp>
    </p:spTree>
    <p:extLst>
      <p:ext uri="{BB962C8B-B14F-4D97-AF65-F5344CB8AC3E}">
        <p14:creationId xmlns:p14="http://schemas.microsoft.com/office/powerpoint/2010/main" val="320435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8F35-5E2D-F2AF-1DEE-D2C3D368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07969"/>
            <a:ext cx="10515600" cy="132873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                 Pixel Visualization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0070-A35B-D7BA-D8AB-714B9C28D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0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BB54-58F7-FE20-C01C-55A90277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Pixel Visualization </a:t>
            </a:r>
          </a:p>
          <a:p>
            <a:endParaRPr lang="en-US" dirty="0">
              <a:cs typeface="Calibri Ligh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9D44F4-7688-D574-CA43-AD304CD2F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062" t="9865" r="5240" b="8744"/>
          <a:stretch/>
        </p:blipFill>
        <p:spPr>
          <a:xfrm>
            <a:off x="6096361" y="1132008"/>
            <a:ext cx="5718897" cy="5407471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05DEF5C-1E5E-614A-DA9F-47FEFDE809AB}"/>
              </a:ext>
            </a:extLst>
          </p:cNvPr>
          <p:cNvSpPr/>
          <p:nvPr/>
        </p:nvSpPr>
        <p:spPr>
          <a:xfrm rot="2760000">
            <a:off x="6252969" y="904002"/>
            <a:ext cx="1182077" cy="381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Step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99C02-59D8-CC5C-C7E7-A70C620EB755}"/>
              </a:ext>
            </a:extLst>
          </p:cNvPr>
          <p:cNvSpPr txBox="1"/>
          <p:nvPr/>
        </p:nvSpPr>
        <p:spPr>
          <a:xfrm>
            <a:off x="254976" y="1694961"/>
            <a:ext cx="4854330" cy="4700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Step 1 : Select pixel visualization tab.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2 : Click on Get Layers Button and select layer.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3 : Select input File.(Previously saved pixel selection file)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4 : Click on the Line plot/ Box plot for visualization of all pixels. Select pixel in the drop down box and click on delete button to delete pixel.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5 : Click on Save Changes To File button otherwise if any changes are made they will be discarded. 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C7DA5DA-5804-E13B-F69F-89C42BF026B8}"/>
              </a:ext>
            </a:extLst>
          </p:cNvPr>
          <p:cNvSpPr/>
          <p:nvPr/>
        </p:nvSpPr>
        <p:spPr>
          <a:xfrm>
            <a:off x="5230445" y="4235938"/>
            <a:ext cx="1045308" cy="3712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Step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5D9CD74-CDE7-4BEB-688A-55DC8BD42E65}"/>
              </a:ext>
            </a:extLst>
          </p:cNvPr>
          <p:cNvSpPr/>
          <p:nvPr/>
        </p:nvSpPr>
        <p:spPr>
          <a:xfrm rot="-1140000">
            <a:off x="10767646" y="1896207"/>
            <a:ext cx="1162538" cy="322384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Step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4CA2054E-2B58-5F62-BA45-A13ADFF0AC9F}"/>
              </a:ext>
            </a:extLst>
          </p:cNvPr>
          <p:cNvSpPr/>
          <p:nvPr/>
        </p:nvSpPr>
        <p:spPr>
          <a:xfrm rot="-1140000">
            <a:off x="10953261" y="2580053"/>
            <a:ext cx="1162538" cy="322384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Step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9673DC-0515-B12B-C46D-1FBB65B9279D}"/>
              </a:ext>
            </a:extLst>
          </p:cNvPr>
          <p:cNvSpPr/>
          <p:nvPr/>
        </p:nvSpPr>
        <p:spPr>
          <a:xfrm>
            <a:off x="6998675" y="5212861"/>
            <a:ext cx="1045308" cy="3712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Step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29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939F-E4EE-6C51-36DA-D27C976E1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One Class Classification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FFB0F-445E-BA6B-6D4E-AD85F47B2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8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Manual For RasterMI Plugin  </vt:lpstr>
      <vt:lpstr>Pixel Selection</vt:lpstr>
      <vt:lpstr>Pixel Selection </vt:lpstr>
      <vt:lpstr>Pixel Selection </vt:lpstr>
      <vt:lpstr>Pixel Selection </vt:lpstr>
      <vt:lpstr>PowerPoint Presentation</vt:lpstr>
      <vt:lpstr>                 Pixel Visualization </vt:lpstr>
      <vt:lpstr>Pixel Visualization  </vt:lpstr>
      <vt:lpstr>One Class Classification</vt:lpstr>
      <vt:lpstr>One class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316</cp:revision>
  <dcterms:created xsi:type="dcterms:W3CDTF">2013-07-15T20:26:40Z</dcterms:created>
  <dcterms:modified xsi:type="dcterms:W3CDTF">2023-04-27T12:17:33Z</dcterms:modified>
</cp:coreProperties>
</file>